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918400" cx="43891200"/>
  <p:notesSz cx="6858000" cy="9144000"/>
  <p:embeddedFontLst>
    <p:embeddedFont>
      <p:font typeface="Helvetica Neue"/>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 uri="GoogleSlidesCustomDataVersion2">
      <go:slidesCustomData xmlns:go="http://customooxmlschemas.google.com/" r:id="rId12" roundtripDataSignature="AMtx7mh7+SuXKtSDKUaQ02Vr2T6QXXzC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7284CE-7CEF-4CB0-98ED-D15CAD66BA13}">
  <a:tblStyle styleId="{517284CE-7CEF-4CB0-98ED-D15CAD66BA1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font" Target="fonts/HelveticaNeue-boldItalic.fntdata"/><Relationship Id="rId10" Type="http://schemas.openxmlformats.org/officeDocument/2006/relationships/font" Target="fonts/HelveticaNeue-italic.fntdata"/><Relationship Id="rId12" Type="http://customschemas.google.com/relationships/presentationmetadata" Target="metadata"/><Relationship Id="rId9" Type="http://schemas.openxmlformats.org/officeDocument/2006/relationships/font" Target="fonts/HelveticaNeue-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5"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762228" y="685743"/>
            <a:ext cx="533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 name="Google Shape;17;p1:notes"/>
          <p:cNvSpPr txBox="1"/>
          <p:nvPr>
            <p:ph idx="1" type="body"/>
          </p:nvPr>
        </p:nvSpPr>
        <p:spPr>
          <a:xfrm>
            <a:off x="685932" y="4343513"/>
            <a:ext cx="5486135" cy="4114743"/>
          </a:xfrm>
          <a:prstGeom prst="rect">
            <a:avLst/>
          </a:prstGeom>
          <a:noFill/>
          <a:ln>
            <a:noFill/>
          </a:ln>
        </p:spPr>
        <p:txBody>
          <a:bodyPr anchorCtr="0" anchor="t" bIns="9075" lIns="18150" spcFirstLastPara="1" rIns="18150" wrap="square" tIns="9075">
            <a:noAutofit/>
          </a:bodyPr>
          <a:lstStyle/>
          <a:p>
            <a:pPr indent="0" lvl="0" marL="0" rtl="0" algn="l">
              <a:lnSpc>
                <a:spcPct val="100000"/>
              </a:lnSpc>
              <a:spcBef>
                <a:spcPts val="0"/>
              </a:spcBef>
              <a:spcAft>
                <a:spcPts val="0"/>
              </a:spcAft>
              <a:buSzPts val="1100"/>
              <a:buNone/>
            </a:pPr>
            <a:r>
              <a:t/>
            </a:r>
            <a:endParaRPr sz="300"/>
          </a:p>
        </p:txBody>
      </p:sp>
      <p:sp>
        <p:nvSpPr>
          <p:cNvPr id="18" name="Google Shape;18;p1:notes"/>
          <p:cNvSpPr txBox="1"/>
          <p:nvPr/>
        </p:nvSpPr>
        <p:spPr>
          <a:xfrm>
            <a:off x="3884745" y="8685326"/>
            <a:ext cx="2971601" cy="456973"/>
          </a:xfrm>
          <a:prstGeom prst="rect">
            <a:avLst/>
          </a:prstGeom>
          <a:noFill/>
          <a:ln>
            <a:noFill/>
          </a:ln>
        </p:spPr>
        <p:txBody>
          <a:bodyPr anchorCtr="0" anchor="b" bIns="9075" lIns="18150" spcFirstLastPara="1" rIns="18150" wrap="square" tIns="9075">
            <a:noAutofit/>
          </a:bodyPr>
          <a:lstStyle/>
          <a:p>
            <a:pPr indent="0" lvl="0" marL="0" marR="0" rtl="0" algn="r">
              <a:lnSpc>
                <a:spcPct val="100000"/>
              </a:lnSpc>
              <a:spcBef>
                <a:spcPts val="0"/>
              </a:spcBef>
              <a:spcAft>
                <a:spcPts val="0"/>
              </a:spcAft>
              <a:buClr>
                <a:schemeClr val="dk1"/>
              </a:buClr>
              <a:buSzPts val="200"/>
              <a:buFont typeface="Calibri"/>
              <a:buNone/>
            </a:pPr>
            <a:fld id="{00000000-1234-1234-1234-123412341234}" type="slidenum">
              <a:rPr b="0" i="0" lang="en" sz="200" u="none" cap="none" strike="noStrike">
                <a:solidFill>
                  <a:schemeClr val="dk1"/>
                </a:solidFill>
                <a:latin typeface="Calibri"/>
                <a:ea typeface="Calibri"/>
                <a:cs typeface="Calibri"/>
                <a:sym typeface="Calibri"/>
              </a:rPr>
              <a:t>‹#›</a:t>
            </a:fld>
            <a:endParaRPr b="0" i="0" sz="3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3291567" y="29992320"/>
            <a:ext cx="9144000" cy="2194500"/>
          </a:xfrm>
          <a:prstGeom prst="rect">
            <a:avLst/>
          </a:prstGeom>
          <a:noFill/>
          <a:ln>
            <a:noFill/>
          </a:ln>
        </p:spPr>
        <p:txBody>
          <a:bodyPr anchorCtr="0" anchor="t" bIns="206350" lIns="412725" spcFirstLastPara="1" rIns="412725" wrap="square" tIns="20635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3" name="Google Shape;13;p3"/>
          <p:cNvSpPr txBox="1"/>
          <p:nvPr>
            <p:ph idx="11" type="ftr"/>
          </p:nvPr>
        </p:nvSpPr>
        <p:spPr>
          <a:xfrm>
            <a:off x="14996432" y="29992320"/>
            <a:ext cx="13898400" cy="2194500"/>
          </a:xfrm>
          <a:prstGeom prst="rect">
            <a:avLst/>
          </a:prstGeom>
          <a:noFill/>
          <a:ln>
            <a:noFill/>
          </a:ln>
        </p:spPr>
        <p:txBody>
          <a:bodyPr anchorCtr="0" anchor="t" bIns="206350" lIns="412725" spcFirstLastPara="1" rIns="412725" wrap="square" tIns="206350">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14" name="Google Shape;14;p3"/>
          <p:cNvSpPr txBox="1"/>
          <p:nvPr>
            <p:ph idx="12" type="sldNum"/>
          </p:nvPr>
        </p:nvSpPr>
        <p:spPr>
          <a:xfrm>
            <a:off x="31455632" y="29992320"/>
            <a:ext cx="9144000" cy="2194500"/>
          </a:xfrm>
          <a:prstGeom prst="rect">
            <a:avLst/>
          </a:prstGeom>
          <a:noFill/>
          <a:ln>
            <a:noFill/>
          </a:ln>
        </p:spPr>
        <p:txBody>
          <a:bodyPr anchorCtr="0" anchor="t" bIns="206350" lIns="412725" spcFirstLastPara="1" rIns="412725" wrap="square" tIns="206350">
            <a:noAutofit/>
          </a:bodyPr>
          <a:lstStyle>
            <a:lvl1pPr indent="0" lvl="0"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291567" y="2926080"/>
            <a:ext cx="37308000" cy="5486400"/>
          </a:xfrm>
          <a:prstGeom prst="rect">
            <a:avLst/>
          </a:prstGeom>
          <a:noFill/>
          <a:ln>
            <a:noFill/>
          </a:ln>
        </p:spPr>
        <p:txBody>
          <a:bodyPr anchorCtr="0" anchor="ctr" bIns="206350" lIns="412725" spcFirstLastPara="1" rIns="412725" wrap="square" tIns="206350">
            <a:noAutofit/>
          </a:bodyPr>
          <a:lstStyle>
            <a:lvl1pPr lvl="0"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200"/>
              <a:buFont typeface="Arial"/>
              <a:buNone/>
              <a:defRPr b="0" i="0" sz="19900" u="none" cap="none" strike="noStrike">
                <a:solidFill>
                  <a:schemeClr val="dk2"/>
                </a:solidFill>
                <a:latin typeface="Times New Roman"/>
                <a:ea typeface="Times New Roman"/>
                <a:cs typeface="Times New Roman"/>
                <a:sym typeface="Times New Roman"/>
              </a:defRPr>
            </a:lvl9pPr>
          </a:lstStyle>
          <a:p/>
        </p:txBody>
      </p:sp>
      <p:sp>
        <p:nvSpPr>
          <p:cNvPr id="7" name="Google Shape;7;p2"/>
          <p:cNvSpPr txBox="1"/>
          <p:nvPr>
            <p:ph idx="1" type="body"/>
          </p:nvPr>
        </p:nvSpPr>
        <p:spPr>
          <a:xfrm>
            <a:off x="3291567" y="9511392"/>
            <a:ext cx="37308000" cy="19749300"/>
          </a:xfrm>
          <a:prstGeom prst="rect">
            <a:avLst/>
          </a:prstGeom>
          <a:noFill/>
          <a:ln>
            <a:noFill/>
          </a:ln>
        </p:spPr>
        <p:txBody>
          <a:bodyPr anchorCtr="0" anchor="t" bIns="206350" lIns="412725" spcFirstLastPara="1" rIns="412725" wrap="square" tIns="206350">
            <a:noAutofit/>
          </a:bodyPr>
          <a:lstStyle>
            <a:lvl1pPr indent="-1162050" lvl="0" marL="457200" marR="0" rtl="0" algn="l">
              <a:lnSpc>
                <a:spcPct val="100000"/>
              </a:lnSpc>
              <a:spcBef>
                <a:spcPts val="2900"/>
              </a:spcBef>
              <a:spcAft>
                <a:spcPts val="0"/>
              </a:spcAft>
              <a:buClr>
                <a:schemeClr val="dk1"/>
              </a:buClr>
              <a:buSzPts val="14700"/>
              <a:buFont typeface="Times New Roman"/>
              <a:buChar char="•"/>
              <a:defRPr b="0" i="0" sz="14700" u="none" cap="none" strike="noStrike">
                <a:solidFill>
                  <a:schemeClr val="dk1"/>
                </a:solidFill>
                <a:latin typeface="Times New Roman"/>
                <a:ea typeface="Times New Roman"/>
                <a:cs typeface="Times New Roman"/>
                <a:sym typeface="Times New Roman"/>
              </a:defRPr>
            </a:lvl1pPr>
            <a:lvl2pPr indent="-1047750" lvl="1" marL="914400" marR="0" rtl="0" algn="l">
              <a:lnSpc>
                <a:spcPct val="100000"/>
              </a:lnSpc>
              <a:spcBef>
                <a:spcPts val="2300"/>
              </a:spcBef>
              <a:spcAft>
                <a:spcPts val="0"/>
              </a:spcAft>
              <a:buClr>
                <a:schemeClr val="dk1"/>
              </a:buClr>
              <a:buSzPts val="12900"/>
              <a:buFont typeface="Times New Roman"/>
              <a:buChar char="–"/>
              <a:defRPr b="0" i="0" sz="12900" u="none" cap="none" strike="noStrike">
                <a:solidFill>
                  <a:schemeClr val="dk1"/>
                </a:solidFill>
                <a:latin typeface="Times New Roman"/>
                <a:ea typeface="Times New Roman"/>
                <a:cs typeface="Times New Roman"/>
                <a:sym typeface="Times New Roman"/>
              </a:defRPr>
            </a:lvl2pPr>
            <a:lvl3pPr indent="-901700" lvl="2" marL="1371600" marR="0" rtl="0" algn="l">
              <a:lnSpc>
                <a:spcPct val="100000"/>
              </a:lnSpc>
              <a:spcBef>
                <a:spcPts val="230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3pPr>
            <a:lvl4pPr indent="-787400" lvl="3" marL="1828800" marR="0" rtl="0" algn="l">
              <a:lnSpc>
                <a:spcPct val="100000"/>
              </a:lnSpc>
              <a:spcBef>
                <a:spcPts val="1800"/>
              </a:spcBef>
              <a:spcAft>
                <a:spcPts val="0"/>
              </a:spcAft>
              <a:buClr>
                <a:schemeClr val="dk1"/>
              </a:buClr>
              <a:buSzPts val="8800"/>
              <a:buFont typeface="Times New Roman"/>
              <a:buChar char="–"/>
              <a:defRPr b="0" i="0" sz="8800" u="none" cap="none" strike="noStrike">
                <a:solidFill>
                  <a:schemeClr val="dk1"/>
                </a:solidFill>
                <a:latin typeface="Times New Roman"/>
                <a:ea typeface="Times New Roman"/>
                <a:cs typeface="Times New Roman"/>
                <a:sym typeface="Times New Roman"/>
              </a:defRPr>
            </a:lvl4pPr>
            <a:lvl5pPr indent="-787400" lvl="4" marL="2286000" marR="0" rtl="0" algn="l">
              <a:lnSpc>
                <a:spcPct val="100000"/>
              </a:lnSpc>
              <a:spcBef>
                <a:spcPts val="1800"/>
              </a:spcBef>
              <a:spcAft>
                <a:spcPts val="0"/>
              </a:spcAft>
              <a:buClr>
                <a:schemeClr val="dk1"/>
              </a:buClr>
              <a:buSzPts val="8800"/>
              <a:buFont typeface="Times New Roman"/>
              <a:buChar char="»"/>
              <a:defRPr b="0" i="0" sz="8800" u="none" cap="none" strike="noStrike">
                <a:solidFill>
                  <a:schemeClr val="dk1"/>
                </a:solidFill>
                <a:latin typeface="Times New Roman"/>
                <a:ea typeface="Times New Roman"/>
                <a:cs typeface="Times New Roman"/>
                <a:sym typeface="Times New Roman"/>
              </a:defRPr>
            </a:lvl5pPr>
            <a:lvl6pPr indent="-787400" lvl="5" marL="2743200" marR="0" rtl="0" algn="l">
              <a:lnSpc>
                <a:spcPct val="100000"/>
              </a:lnSpc>
              <a:spcBef>
                <a:spcPts val="1800"/>
              </a:spcBef>
              <a:spcAft>
                <a:spcPts val="0"/>
              </a:spcAft>
              <a:buClr>
                <a:schemeClr val="dk1"/>
              </a:buClr>
              <a:buSzPts val="8800"/>
              <a:buFont typeface="Times New Roman"/>
              <a:buChar char="»"/>
              <a:defRPr b="0" i="0" sz="8800" u="none" cap="none" strike="noStrike">
                <a:solidFill>
                  <a:schemeClr val="dk1"/>
                </a:solidFill>
                <a:latin typeface="Times New Roman"/>
                <a:ea typeface="Times New Roman"/>
                <a:cs typeface="Times New Roman"/>
                <a:sym typeface="Times New Roman"/>
              </a:defRPr>
            </a:lvl6pPr>
            <a:lvl7pPr indent="-787400" lvl="6" marL="3200400" marR="0" rtl="0" algn="l">
              <a:lnSpc>
                <a:spcPct val="100000"/>
              </a:lnSpc>
              <a:spcBef>
                <a:spcPts val="1800"/>
              </a:spcBef>
              <a:spcAft>
                <a:spcPts val="0"/>
              </a:spcAft>
              <a:buClr>
                <a:schemeClr val="dk1"/>
              </a:buClr>
              <a:buSzPts val="8800"/>
              <a:buFont typeface="Times New Roman"/>
              <a:buChar char="»"/>
              <a:defRPr b="0" i="0" sz="8800" u="none" cap="none" strike="noStrike">
                <a:solidFill>
                  <a:schemeClr val="dk1"/>
                </a:solidFill>
                <a:latin typeface="Times New Roman"/>
                <a:ea typeface="Times New Roman"/>
                <a:cs typeface="Times New Roman"/>
                <a:sym typeface="Times New Roman"/>
              </a:defRPr>
            </a:lvl7pPr>
            <a:lvl8pPr indent="-787400" lvl="7" marL="3657600" marR="0" rtl="0" algn="l">
              <a:lnSpc>
                <a:spcPct val="100000"/>
              </a:lnSpc>
              <a:spcBef>
                <a:spcPts val="1800"/>
              </a:spcBef>
              <a:spcAft>
                <a:spcPts val="0"/>
              </a:spcAft>
              <a:buClr>
                <a:schemeClr val="dk1"/>
              </a:buClr>
              <a:buSzPts val="8800"/>
              <a:buFont typeface="Times New Roman"/>
              <a:buChar char="»"/>
              <a:defRPr b="0" i="0" sz="8800" u="none" cap="none" strike="noStrike">
                <a:solidFill>
                  <a:schemeClr val="dk1"/>
                </a:solidFill>
                <a:latin typeface="Times New Roman"/>
                <a:ea typeface="Times New Roman"/>
                <a:cs typeface="Times New Roman"/>
                <a:sym typeface="Times New Roman"/>
              </a:defRPr>
            </a:lvl8pPr>
            <a:lvl9pPr indent="-787400" lvl="8" marL="4114800" marR="0" rtl="0" algn="l">
              <a:lnSpc>
                <a:spcPct val="100000"/>
              </a:lnSpc>
              <a:spcBef>
                <a:spcPts val="1800"/>
              </a:spcBef>
              <a:spcAft>
                <a:spcPts val="0"/>
              </a:spcAft>
              <a:buClr>
                <a:schemeClr val="dk1"/>
              </a:buClr>
              <a:buSzPts val="8800"/>
              <a:buFont typeface="Times New Roman"/>
              <a:buChar char="»"/>
              <a:defRPr b="0" i="0" sz="8800" u="none" cap="none" strike="noStrike">
                <a:solidFill>
                  <a:schemeClr val="dk1"/>
                </a:solidFill>
                <a:latin typeface="Times New Roman"/>
                <a:ea typeface="Times New Roman"/>
                <a:cs typeface="Times New Roman"/>
                <a:sym typeface="Times New Roman"/>
              </a:defRPr>
            </a:lvl9pPr>
          </a:lstStyle>
          <a:p/>
        </p:txBody>
      </p:sp>
      <p:sp>
        <p:nvSpPr>
          <p:cNvPr id="8" name="Google Shape;8;p2"/>
          <p:cNvSpPr txBox="1"/>
          <p:nvPr>
            <p:ph idx="10" type="dt"/>
          </p:nvPr>
        </p:nvSpPr>
        <p:spPr>
          <a:xfrm>
            <a:off x="3291567" y="29992320"/>
            <a:ext cx="9144000" cy="2194500"/>
          </a:xfrm>
          <a:prstGeom prst="rect">
            <a:avLst/>
          </a:prstGeom>
          <a:noFill/>
          <a:ln>
            <a:noFill/>
          </a:ln>
        </p:spPr>
        <p:txBody>
          <a:bodyPr anchorCtr="0" anchor="t" bIns="206350" lIns="412725" spcFirstLastPara="1" rIns="412725" wrap="square" tIns="206350">
            <a:noAutofit/>
          </a:bodyPr>
          <a:lstStyle>
            <a:lvl1pPr lvl="0"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9pPr>
          </a:lstStyle>
          <a:p/>
        </p:txBody>
      </p:sp>
      <p:sp>
        <p:nvSpPr>
          <p:cNvPr id="9" name="Google Shape;9;p2"/>
          <p:cNvSpPr txBox="1"/>
          <p:nvPr>
            <p:ph idx="11" type="ftr"/>
          </p:nvPr>
        </p:nvSpPr>
        <p:spPr>
          <a:xfrm>
            <a:off x="14996432" y="29992320"/>
            <a:ext cx="13898400" cy="2194500"/>
          </a:xfrm>
          <a:prstGeom prst="rect">
            <a:avLst/>
          </a:prstGeom>
          <a:noFill/>
          <a:ln>
            <a:noFill/>
          </a:ln>
        </p:spPr>
        <p:txBody>
          <a:bodyPr anchorCtr="0" anchor="t" bIns="206350" lIns="412725" spcFirstLastPara="1" rIns="412725" wrap="square" tIns="206350">
            <a:noAutofit/>
          </a:bodyPr>
          <a:lstStyle>
            <a:lvl1pPr lvl="0"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Arial"/>
              <a:buNone/>
              <a:defRPr b="0" i="0" sz="3500" u="none" cap="none" strike="noStrike">
                <a:solidFill>
                  <a:schemeClr val="dk1"/>
                </a:solidFill>
                <a:latin typeface="Helvetica Neue"/>
                <a:ea typeface="Helvetica Neue"/>
                <a:cs typeface="Helvetica Neue"/>
                <a:sym typeface="Helvetica Neue"/>
              </a:defRPr>
            </a:lvl9pPr>
          </a:lstStyle>
          <a:p/>
        </p:txBody>
      </p:sp>
      <p:sp>
        <p:nvSpPr>
          <p:cNvPr id="10" name="Google Shape;10;p2"/>
          <p:cNvSpPr txBox="1"/>
          <p:nvPr>
            <p:ph idx="12" type="sldNum"/>
          </p:nvPr>
        </p:nvSpPr>
        <p:spPr>
          <a:xfrm>
            <a:off x="31455632" y="29992320"/>
            <a:ext cx="9144000" cy="2194500"/>
          </a:xfrm>
          <a:prstGeom prst="rect">
            <a:avLst/>
          </a:prstGeom>
          <a:noFill/>
          <a:ln>
            <a:noFill/>
          </a:ln>
        </p:spPr>
        <p:txBody>
          <a:bodyPr anchorCtr="0" anchor="t" bIns="206350" lIns="412725" spcFirstLastPara="1" rIns="412725" wrap="square" tIns="206350">
            <a:noAutofit/>
          </a:bodyPr>
          <a:lstStyle>
            <a:lvl1pPr indent="0" lvl="0"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6500"/>
              <a:buFont typeface="Times New Roman"/>
              <a:buNone/>
              <a:defRPr b="0" i="0" sz="65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1"/>
          <p:cNvSpPr txBox="1"/>
          <p:nvPr/>
        </p:nvSpPr>
        <p:spPr>
          <a:xfrm>
            <a:off x="0" y="0"/>
            <a:ext cx="43891200" cy="32918400"/>
          </a:xfrm>
          <a:prstGeom prst="rect">
            <a:avLst/>
          </a:prstGeom>
          <a:solidFill>
            <a:srgbClr val="191919">
              <a:alpha val="7450"/>
            </a:srgbClr>
          </a:solidFill>
          <a:ln cap="flat" cmpd="sng" w="9525">
            <a:solidFill>
              <a:srgbClr val="D8D8D8"/>
            </a:solidFill>
            <a:prstDash val="solid"/>
            <a:miter lim="800000"/>
            <a:headEnd len="sm" w="sm" type="none"/>
            <a:tailEnd len="sm" w="sm" type="none"/>
          </a:ln>
          <a:effectLst>
            <a:outerShdw blurRad="63500" dir="5400000" dist="23000">
              <a:srgbClr val="808080">
                <a:alpha val="34901"/>
              </a:srgbClr>
            </a:outerShdw>
          </a:effectLst>
        </p:spPr>
        <p:txBody>
          <a:bodyPr anchorCtr="0" anchor="ctr" bIns="46350" lIns="92550" spcFirstLastPara="1" rIns="92550" wrap="square" tIns="46350">
            <a:noAutofit/>
          </a:bodyPr>
          <a:lstStyle/>
          <a:p>
            <a:pPr indent="0" lvl="0" marL="0" marR="0" rtl="0" algn="l">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Helvetica Neue"/>
              <a:ea typeface="Helvetica Neue"/>
              <a:cs typeface="Helvetica Neue"/>
              <a:sym typeface="Helvetica Neue"/>
            </a:endParaRPr>
          </a:p>
        </p:txBody>
      </p:sp>
      <p:sp>
        <p:nvSpPr>
          <p:cNvPr id="21" name="Google Shape;21;p1"/>
          <p:cNvSpPr txBox="1"/>
          <p:nvPr/>
        </p:nvSpPr>
        <p:spPr>
          <a:xfrm>
            <a:off x="47475" y="7127425"/>
            <a:ext cx="14279400" cy="25791000"/>
          </a:xfrm>
          <a:prstGeom prst="rect">
            <a:avLst/>
          </a:prstGeom>
          <a:noFill/>
          <a:ln>
            <a:noFill/>
          </a:ln>
        </p:spPr>
        <p:txBody>
          <a:bodyPr anchorCtr="0" anchor="t" bIns="926050" lIns="926050" spcFirstLastPara="1" rIns="926050" wrap="square" tIns="463025">
            <a:noAutofit/>
          </a:bodyPr>
          <a:lstStyle/>
          <a:p>
            <a:pPr indent="0" lvl="0" marL="0" marR="0" rtl="0" algn="l">
              <a:lnSpc>
                <a:spcPct val="100000"/>
              </a:lnSpc>
              <a:spcBef>
                <a:spcPts val="600"/>
              </a:spcBef>
              <a:spcAft>
                <a:spcPts val="0"/>
              </a:spcAft>
              <a:buNone/>
            </a:pPr>
            <a:r>
              <a:rPr b="1" lang="en" sz="4600">
                <a:solidFill>
                  <a:schemeClr val="dk1"/>
                </a:solidFill>
                <a:latin typeface="Times New Roman"/>
                <a:ea typeface="Times New Roman"/>
                <a:cs typeface="Times New Roman"/>
                <a:sym typeface="Times New Roman"/>
              </a:rPr>
              <a:t>DRV8411A Motor Driver</a:t>
            </a:r>
            <a:r>
              <a:rPr lang="en" sz="4600">
                <a:solidFill>
                  <a:schemeClr val="dk1"/>
                </a:solidFill>
                <a:latin typeface="Times New Roman"/>
                <a:ea typeface="Times New Roman"/>
                <a:cs typeface="Times New Roman"/>
                <a:sym typeface="Times New Roman"/>
              </a:rPr>
              <a:t>: This dual H-bridge motor driver efficiently and precisely controls the direction and speed of two DC motors using PWM signals. </a:t>
            </a:r>
            <a:endParaRPr sz="46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t/>
            </a:r>
            <a:endParaRPr sz="9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rPr b="1" lang="en" sz="4600">
                <a:solidFill>
                  <a:schemeClr val="dk1"/>
                </a:solidFill>
                <a:latin typeface="Times New Roman"/>
                <a:ea typeface="Times New Roman"/>
                <a:cs typeface="Times New Roman"/>
                <a:sym typeface="Times New Roman"/>
              </a:rPr>
              <a:t>N20 DC Motors with Magnetic Encoder </a:t>
            </a:r>
            <a:endParaRPr b="1" sz="46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 sz="4600">
                <a:solidFill>
                  <a:schemeClr val="dk1"/>
                </a:solidFill>
                <a:latin typeface="Times New Roman"/>
                <a:ea typeface="Times New Roman"/>
                <a:cs typeface="Times New Roman"/>
                <a:sym typeface="Times New Roman"/>
              </a:rPr>
              <a:t>(6 V,  50:1 Gear Ratio)</a:t>
            </a:r>
            <a:r>
              <a:rPr lang="en" sz="4600">
                <a:solidFill>
                  <a:schemeClr val="dk1"/>
                </a:solidFill>
                <a:latin typeface="Times New Roman"/>
                <a:ea typeface="Times New Roman"/>
                <a:cs typeface="Times New Roman"/>
                <a:sym typeface="Times New Roman"/>
              </a:rPr>
              <a:t>: We placed a motor on each side of the main board, enabling the mouse to move. We use the encoders to measure wheel rotation and to track the mouse’s location. The gear ratio provides adequate torque for reliable movement.</a:t>
            </a:r>
            <a:endParaRPr sz="4600">
              <a:solidFill>
                <a:schemeClr val="dk1"/>
              </a:solidFill>
              <a:latin typeface="Times New Roman"/>
              <a:ea typeface="Times New Roman"/>
              <a:cs typeface="Times New Roman"/>
              <a:sym typeface="Times New Roman"/>
            </a:endParaRPr>
          </a:p>
          <a:p>
            <a:pPr indent="0" lvl="0" marL="914400" marR="0" rtl="0" algn="l">
              <a:lnSpc>
                <a:spcPct val="100000"/>
              </a:lnSpc>
              <a:spcBef>
                <a:spcPts val="600"/>
              </a:spcBef>
              <a:spcAft>
                <a:spcPts val="0"/>
              </a:spcAft>
              <a:buNone/>
            </a:pPr>
            <a:r>
              <a:t/>
            </a:r>
            <a:endParaRPr sz="9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rPr b="1" lang="en" sz="4600">
                <a:solidFill>
                  <a:schemeClr val="dk1"/>
                </a:solidFill>
                <a:latin typeface="Times New Roman"/>
                <a:ea typeface="Times New Roman"/>
                <a:cs typeface="Times New Roman"/>
                <a:sym typeface="Times New Roman"/>
              </a:rPr>
              <a:t>VL53L0X ToF Sensors</a:t>
            </a:r>
            <a:r>
              <a:rPr lang="en" sz="4600">
                <a:solidFill>
                  <a:schemeClr val="dk1"/>
                </a:solidFill>
                <a:latin typeface="Times New Roman"/>
                <a:ea typeface="Times New Roman"/>
                <a:cs typeface="Times New Roman"/>
                <a:sym typeface="Times New Roman"/>
              </a:rPr>
              <a:t>: We placed a sensor on the front, left, and right sides of the main board facing outward. Although ToF sensors do not update as fast as IR sensors, we preferred their reliability in varying lighting conditions.</a:t>
            </a:r>
            <a:endParaRPr sz="4600">
              <a:solidFill>
                <a:schemeClr val="dk1"/>
              </a:solidFill>
              <a:latin typeface="Times New Roman"/>
              <a:ea typeface="Times New Roman"/>
              <a:cs typeface="Times New Roman"/>
              <a:sym typeface="Times New Roman"/>
            </a:endParaRPr>
          </a:p>
          <a:p>
            <a:pPr indent="0" lvl="0" marL="914400" marR="0" rtl="0" algn="l">
              <a:lnSpc>
                <a:spcPct val="100000"/>
              </a:lnSpc>
              <a:spcBef>
                <a:spcPts val="600"/>
              </a:spcBef>
              <a:spcAft>
                <a:spcPts val="0"/>
              </a:spcAft>
              <a:buNone/>
            </a:pPr>
            <a:r>
              <a:t/>
            </a:r>
            <a:endParaRPr sz="9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rPr b="1" lang="en" sz="4600">
                <a:solidFill>
                  <a:schemeClr val="dk1"/>
                </a:solidFill>
                <a:latin typeface="Times New Roman"/>
                <a:ea typeface="Times New Roman"/>
                <a:cs typeface="Times New Roman"/>
                <a:sym typeface="Times New Roman"/>
              </a:rPr>
              <a:t>ESP32-S3 </a:t>
            </a:r>
            <a:r>
              <a:rPr b="1" lang="en" sz="4600">
                <a:solidFill>
                  <a:schemeClr val="dk1"/>
                </a:solidFill>
                <a:latin typeface="Times New Roman"/>
                <a:ea typeface="Times New Roman"/>
                <a:cs typeface="Times New Roman"/>
                <a:sym typeface="Times New Roman"/>
              </a:rPr>
              <a:t>Microcontroller</a:t>
            </a:r>
            <a:r>
              <a:rPr lang="en" sz="4600">
                <a:solidFill>
                  <a:schemeClr val="dk1"/>
                </a:solidFill>
                <a:latin typeface="Times New Roman"/>
                <a:ea typeface="Times New Roman"/>
                <a:cs typeface="Times New Roman"/>
                <a:sym typeface="Times New Roman"/>
              </a:rPr>
              <a:t>: Communicates with various components, stores information about the maze, and implements maze solving algorithm.</a:t>
            </a:r>
            <a:endParaRPr sz="46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t/>
            </a:r>
            <a:endParaRPr sz="9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None/>
            </a:pPr>
            <a:r>
              <a:rPr b="1" lang="en" sz="4600">
                <a:solidFill>
                  <a:schemeClr val="dk1"/>
                </a:solidFill>
                <a:latin typeface="Times New Roman"/>
                <a:ea typeface="Times New Roman"/>
                <a:cs typeface="Times New Roman"/>
                <a:sym typeface="Times New Roman"/>
              </a:rPr>
              <a:t>Power</a:t>
            </a:r>
            <a:r>
              <a:rPr lang="en" sz="4600">
                <a:solidFill>
                  <a:schemeClr val="dk1"/>
                </a:solidFill>
                <a:latin typeface="Times New Roman"/>
                <a:ea typeface="Times New Roman"/>
                <a:cs typeface="Times New Roman"/>
                <a:sym typeface="Times New Roman"/>
              </a:rPr>
              <a:t>: Provided by two 3.7 V Lithium ion batteries.</a:t>
            </a:r>
            <a:endParaRPr sz="4600">
              <a:solidFill>
                <a:schemeClr val="dk1"/>
              </a:solidFill>
              <a:latin typeface="Times New Roman"/>
              <a:ea typeface="Times New Roman"/>
              <a:cs typeface="Times New Roman"/>
              <a:sym typeface="Times New Roman"/>
            </a:endParaRPr>
          </a:p>
        </p:txBody>
      </p:sp>
      <p:sp>
        <p:nvSpPr>
          <p:cNvPr id="22" name="Google Shape;22;p1"/>
          <p:cNvSpPr txBox="1"/>
          <p:nvPr/>
        </p:nvSpPr>
        <p:spPr>
          <a:xfrm>
            <a:off x="14326950" y="7106300"/>
            <a:ext cx="15237300" cy="25791000"/>
          </a:xfrm>
          <a:prstGeom prst="rect">
            <a:avLst/>
          </a:prstGeom>
          <a:noFill/>
          <a:ln>
            <a:noFill/>
          </a:ln>
        </p:spPr>
        <p:txBody>
          <a:bodyPr anchorCtr="0" anchor="t" bIns="926050" lIns="926050" spcFirstLastPara="1" rIns="926050" wrap="square" tIns="463025">
            <a:noAutofit/>
          </a:bodyPr>
          <a:lstStyle/>
          <a:p>
            <a:pPr indent="0" lvl="0" marL="0" marR="0" rtl="0" algn="just">
              <a:lnSpc>
                <a:spcPct val="100000"/>
              </a:lnSpc>
              <a:spcBef>
                <a:spcPts val="0"/>
              </a:spcBef>
              <a:spcAft>
                <a:spcPts val="0"/>
              </a:spcAft>
              <a:buClr>
                <a:srgbClr val="000000"/>
              </a:buClr>
              <a:buSzPts val="4700"/>
              <a:buFont typeface="Avenir"/>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Avenir"/>
              <a:ea typeface="Avenir"/>
              <a:cs typeface="Avenir"/>
              <a:sym typeface="Avenir"/>
            </a:endParaRPr>
          </a:p>
          <a:p>
            <a:pPr indent="0" lvl="0" marL="0" marR="0" rtl="0" algn="ctr">
              <a:lnSpc>
                <a:spcPct val="100000"/>
              </a:lnSpc>
              <a:spcBef>
                <a:spcPts val="600"/>
              </a:spcBef>
              <a:spcAft>
                <a:spcPts val="0"/>
              </a:spcAft>
              <a:buClr>
                <a:schemeClr val="dk1"/>
              </a:buClr>
              <a:buSzPts val="4700"/>
              <a:buFont typeface="Helvetica Neue"/>
              <a:buNone/>
            </a:pPr>
            <a:r>
              <a:t/>
            </a:r>
            <a:endParaRPr b="1" sz="47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chemeClr val="dk1"/>
              </a:buClr>
              <a:buSzPts val="4700"/>
              <a:buFont typeface="Helvetica Neue"/>
              <a:buNone/>
            </a:pPr>
            <a:r>
              <a:t/>
            </a:r>
            <a:endParaRPr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b="1" sz="4700">
              <a:solidFill>
                <a:schemeClr val="dk1"/>
              </a:solidFill>
              <a:latin typeface="Times New Roman"/>
              <a:ea typeface="Times New Roman"/>
              <a:cs typeface="Times New Roman"/>
              <a:sym typeface="Times New Roman"/>
            </a:endParaRPr>
          </a:p>
          <a:p>
            <a:pPr indent="0" lvl="0" marL="0" marR="0" rtl="0" algn="ctr">
              <a:lnSpc>
                <a:spcPct val="100000"/>
              </a:lnSpc>
              <a:spcBef>
                <a:spcPts val="600"/>
              </a:spcBef>
              <a:spcAft>
                <a:spcPts val="0"/>
              </a:spcAft>
              <a:buClr>
                <a:schemeClr val="dk1"/>
              </a:buClr>
              <a:buSzPts val="4700"/>
              <a:buFont typeface="Helvetica Neue"/>
              <a:buNone/>
            </a:pPr>
            <a:r>
              <a:t/>
            </a:r>
            <a:endParaRPr b="1" sz="47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600"/>
              </a:spcBef>
              <a:spcAft>
                <a:spcPts val="0"/>
              </a:spcAft>
              <a:buClr>
                <a:schemeClr val="dk1"/>
              </a:buClr>
              <a:buSzPts val="4700"/>
              <a:buFont typeface="Helvetica Neue"/>
              <a:buNone/>
            </a:pPr>
            <a:r>
              <a:t/>
            </a:r>
            <a:endParaRPr b="0" i="0" sz="4700" u="none" cap="none" strike="noStrike">
              <a:solidFill>
                <a:schemeClr val="dk1"/>
              </a:solidFill>
              <a:latin typeface="Avenir"/>
              <a:ea typeface="Avenir"/>
              <a:cs typeface="Avenir"/>
              <a:sym typeface="Avenir"/>
            </a:endParaRPr>
          </a:p>
          <a:p>
            <a:pPr indent="0" lvl="0" marL="0" marR="0" rtl="0" algn="l">
              <a:lnSpc>
                <a:spcPct val="100000"/>
              </a:lnSpc>
              <a:spcBef>
                <a:spcPts val="2300"/>
              </a:spcBef>
              <a:spcAft>
                <a:spcPts val="0"/>
              </a:spcAft>
              <a:buClr>
                <a:schemeClr val="dk1"/>
              </a:buClr>
              <a:buSzPts val="4700"/>
              <a:buFont typeface="Helvetica Neue"/>
              <a:buNone/>
            </a:pPr>
            <a:r>
              <a:t/>
            </a:r>
            <a:endParaRPr b="0" i="0" sz="4700" u="none" cap="none" strike="noStrike">
              <a:solidFill>
                <a:schemeClr val="accent2"/>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4700"/>
              <a:buFont typeface="Arial"/>
              <a:buNone/>
            </a:pPr>
            <a:r>
              <a:t/>
            </a:r>
            <a:endParaRPr b="0" i="0" sz="4700" u="none" cap="none" strike="noStrike">
              <a:solidFill>
                <a:schemeClr val="accent2"/>
              </a:solidFill>
              <a:latin typeface="Avenir"/>
              <a:ea typeface="Avenir"/>
              <a:cs typeface="Avenir"/>
              <a:sym typeface="Avenir"/>
            </a:endParaRPr>
          </a:p>
        </p:txBody>
      </p:sp>
      <p:sp>
        <p:nvSpPr>
          <p:cNvPr id="23" name="Google Shape;23;p1"/>
          <p:cNvSpPr txBox="1"/>
          <p:nvPr/>
        </p:nvSpPr>
        <p:spPr>
          <a:xfrm>
            <a:off x="30251400" y="7106275"/>
            <a:ext cx="13639800" cy="25791000"/>
          </a:xfrm>
          <a:prstGeom prst="rect">
            <a:avLst/>
          </a:prstGeom>
          <a:noFill/>
          <a:ln>
            <a:noFill/>
          </a:ln>
        </p:spPr>
        <p:txBody>
          <a:bodyPr anchorCtr="0" anchor="t" bIns="926050" lIns="926050" spcFirstLastPara="1" rIns="926050" wrap="square" tIns="463025">
            <a:noAutofit/>
          </a:bodyPr>
          <a:lstStyle/>
          <a:p>
            <a:pPr indent="0" lvl="0" marL="0" marR="0" rtl="0" algn="l">
              <a:lnSpc>
                <a:spcPct val="100000"/>
              </a:lnSpc>
              <a:spcBef>
                <a:spcPts val="2400"/>
              </a:spcBef>
              <a:spcAft>
                <a:spcPts val="0"/>
              </a:spcAft>
              <a:buClr>
                <a:schemeClr val="dk1"/>
              </a:buClr>
              <a:buSzPts val="4800"/>
              <a:buFont typeface="Avenir"/>
              <a:buNone/>
            </a:pPr>
            <a:r>
              <a:rPr lang="en" sz="4800">
                <a:solidFill>
                  <a:schemeClr val="dk1"/>
                </a:solidFill>
                <a:latin typeface="Times New Roman"/>
                <a:ea typeface="Times New Roman"/>
                <a:cs typeface="Times New Roman"/>
                <a:sym typeface="Times New Roman"/>
              </a:rPr>
              <a:t>Using our chosen hardware, we were </a:t>
            </a:r>
            <a:r>
              <a:rPr lang="en" sz="4800">
                <a:solidFill>
                  <a:schemeClr val="dk1"/>
                </a:solidFill>
                <a:latin typeface="Times New Roman"/>
                <a:ea typeface="Times New Roman"/>
                <a:cs typeface="Times New Roman"/>
                <a:sym typeface="Times New Roman"/>
              </a:rPr>
              <a:t>successfully</a:t>
            </a:r>
            <a:r>
              <a:rPr lang="en" sz="4800">
                <a:solidFill>
                  <a:schemeClr val="dk1"/>
                </a:solidFill>
                <a:latin typeface="Times New Roman"/>
                <a:ea typeface="Times New Roman"/>
                <a:cs typeface="Times New Roman"/>
                <a:sym typeface="Times New Roman"/>
              </a:rPr>
              <a:t> able to lead our robot to the center of the maze </a:t>
            </a:r>
            <a:r>
              <a:rPr lang="en" sz="4800">
                <a:solidFill>
                  <a:schemeClr val="dk1"/>
                </a:solidFill>
                <a:latin typeface="Times New Roman"/>
                <a:ea typeface="Times New Roman"/>
                <a:cs typeface="Times New Roman"/>
                <a:sym typeface="Times New Roman"/>
              </a:rPr>
              <a:t>by developing code for maze traversal and implementing a flood fill algorithm</a:t>
            </a:r>
            <a:r>
              <a:rPr lang="en" sz="4800">
                <a:solidFill>
                  <a:schemeClr val="dk1"/>
                </a:solidFill>
                <a:latin typeface="Times New Roman"/>
                <a:ea typeface="Times New Roman"/>
                <a:cs typeface="Times New Roman"/>
                <a:sym typeface="Times New Roman"/>
              </a:rPr>
              <a:t>.</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10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rPr b="1" lang="en" sz="4800">
                <a:solidFill>
                  <a:schemeClr val="dk1"/>
                </a:solidFill>
                <a:latin typeface="Times New Roman"/>
                <a:ea typeface="Times New Roman"/>
                <a:cs typeface="Times New Roman"/>
                <a:sym typeface="Times New Roman"/>
              </a:rPr>
              <a:t>Some Challenges Encountered</a:t>
            </a:r>
            <a:r>
              <a:rPr lang="en" sz="4800">
                <a:solidFill>
                  <a:schemeClr val="dk1"/>
                </a:solidFill>
                <a:latin typeface="Times New Roman"/>
                <a:ea typeface="Times New Roman"/>
                <a:cs typeface="Times New Roman"/>
                <a:sym typeface="Times New Roman"/>
              </a:rPr>
              <a:t>:</a:t>
            </a:r>
            <a:endParaRPr sz="4800">
              <a:solidFill>
                <a:schemeClr val="dk1"/>
              </a:solidFill>
              <a:latin typeface="Times New Roman"/>
              <a:ea typeface="Times New Roman"/>
              <a:cs typeface="Times New Roman"/>
              <a:sym typeface="Times New Roman"/>
            </a:endParaRPr>
          </a:p>
          <a:p>
            <a:pPr indent="-533400" lvl="0" marL="914400" marR="0" rtl="0" algn="l">
              <a:lnSpc>
                <a:spcPct val="100000"/>
              </a:lnSpc>
              <a:spcBef>
                <a:spcPts val="2400"/>
              </a:spcBef>
              <a:spcAft>
                <a:spcPts val="0"/>
              </a:spcAft>
              <a:buClr>
                <a:schemeClr val="dk1"/>
              </a:buClr>
              <a:buSzPts val="4800"/>
              <a:buFont typeface="Times New Roman"/>
              <a:buChar char="●"/>
            </a:pPr>
            <a:r>
              <a:rPr lang="en" sz="4800">
                <a:solidFill>
                  <a:schemeClr val="dk1"/>
                </a:solidFill>
                <a:latin typeface="Times New Roman"/>
                <a:ea typeface="Times New Roman"/>
                <a:cs typeface="Times New Roman"/>
                <a:sym typeface="Times New Roman"/>
              </a:rPr>
              <a:t>At first, we  chose motors with  a higher gear ratio, but later purchases lower gear ratio motors to increase speed. (However, our mouse is still on the slower side due to sensor limitations.)</a:t>
            </a:r>
            <a:endParaRPr sz="4800">
              <a:solidFill>
                <a:schemeClr val="dk1"/>
              </a:solidFill>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533400" lvl="0" marL="914400" marR="0" rtl="0" algn="l">
              <a:lnSpc>
                <a:spcPct val="100000"/>
              </a:lnSpc>
              <a:spcBef>
                <a:spcPts val="2400"/>
              </a:spcBef>
              <a:spcAft>
                <a:spcPts val="0"/>
              </a:spcAft>
              <a:buClr>
                <a:schemeClr val="dk1"/>
              </a:buClr>
              <a:buSzPts val="4800"/>
              <a:buFont typeface="Times New Roman"/>
              <a:buChar char="●"/>
            </a:pPr>
            <a:r>
              <a:rPr lang="en" sz="4800">
                <a:solidFill>
                  <a:schemeClr val="dk1"/>
                </a:solidFill>
                <a:latin typeface="Times New Roman"/>
                <a:ea typeface="Times New Roman"/>
                <a:cs typeface="Times New Roman"/>
                <a:sym typeface="Times New Roman"/>
              </a:rPr>
              <a:t>We experienced some trial and error assembling our board with the EIH Pick-and-Place Machine–mostly with solder bridges between small parts.</a:t>
            </a:r>
            <a:endParaRPr sz="4800">
              <a:solidFill>
                <a:schemeClr val="dk1"/>
              </a:solidFill>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533400" lvl="0" marL="914400" marR="0" rtl="0" algn="l">
              <a:lnSpc>
                <a:spcPct val="100000"/>
              </a:lnSpc>
              <a:spcBef>
                <a:spcPts val="2400"/>
              </a:spcBef>
              <a:spcAft>
                <a:spcPts val="0"/>
              </a:spcAft>
              <a:buClr>
                <a:schemeClr val="dk1"/>
              </a:buClr>
              <a:buSzPts val="4800"/>
              <a:buFont typeface="Times New Roman"/>
              <a:buChar char="●"/>
            </a:pPr>
            <a:r>
              <a:rPr lang="en" sz="4800">
                <a:solidFill>
                  <a:schemeClr val="dk1"/>
                </a:solidFill>
                <a:latin typeface="Times New Roman"/>
                <a:ea typeface="Times New Roman"/>
                <a:cs typeface="Times New Roman"/>
                <a:sym typeface="Times New Roman"/>
              </a:rPr>
              <a:t>Originally, we chose to do depth-first search algorithm, but </a:t>
            </a:r>
            <a:r>
              <a:rPr lang="en" sz="4800">
                <a:solidFill>
                  <a:schemeClr val="dk1"/>
                </a:solidFill>
                <a:latin typeface="Times New Roman"/>
                <a:ea typeface="Times New Roman"/>
                <a:cs typeface="Times New Roman"/>
                <a:sym typeface="Times New Roman"/>
              </a:rPr>
              <a:t>discovered it was too slow.</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Times New Roman"/>
              <a:ea typeface="Times New Roman"/>
              <a:cs typeface="Times New Roman"/>
              <a:sym typeface="Times New Roman"/>
            </a:endParaRPr>
          </a:p>
          <a:p>
            <a:pPr indent="0" lvl="0" marL="0" marR="0" rtl="0" algn="l">
              <a:lnSpc>
                <a:spcPct val="100000"/>
              </a:lnSpc>
              <a:spcBef>
                <a:spcPts val="2400"/>
              </a:spcBef>
              <a:spcAft>
                <a:spcPts val="0"/>
              </a:spcAft>
              <a:buClr>
                <a:schemeClr val="dk1"/>
              </a:buClr>
              <a:buSzPts val="4800"/>
              <a:buFont typeface="Avenir"/>
              <a:buNone/>
            </a:pPr>
            <a:r>
              <a:t/>
            </a:r>
            <a:endParaRPr sz="4800">
              <a:solidFill>
                <a:schemeClr val="dk1"/>
              </a:solidFill>
              <a:latin typeface="Avenir"/>
              <a:ea typeface="Avenir"/>
              <a:cs typeface="Avenir"/>
              <a:sym typeface="Avenir"/>
            </a:endParaRPr>
          </a:p>
          <a:p>
            <a:pPr indent="0" lvl="0" marL="0" marR="0" rtl="0" algn="l">
              <a:lnSpc>
                <a:spcPct val="100000"/>
              </a:lnSpc>
              <a:spcBef>
                <a:spcPts val="2400"/>
              </a:spcBef>
              <a:spcAft>
                <a:spcPts val="0"/>
              </a:spcAft>
              <a:buClr>
                <a:schemeClr val="dk1"/>
              </a:buClr>
              <a:buSzPts val="4800"/>
              <a:buFont typeface="Helvetica Neue"/>
              <a:buNone/>
            </a:pPr>
            <a:r>
              <a:t/>
            </a:r>
            <a:endParaRPr b="0" i="0" sz="4800" u="none" cap="none" strike="noStrike">
              <a:solidFill>
                <a:schemeClr val="dk1"/>
              </a:solidFill>
              <a:latin typeface="Avenir"/>
              <a:ea typeface="Avenir"/>
              <a:cs typeface="Avenir"/>
              <a:sym typeface="Avenir"/>
            </a:endParaRPr>
          </a:p>
          <a:p>
            <a:pPr indent="0" lvl="0" marL="0" marR="0" rtl="0" algn="l">
              <a:lnSpc>
                <a:spcPct val="100000"/>
              </a:lnSpc>
              <a:spcBef>
                <a:spcPts val="2400"/>
              </a:spcBef>
              <a:spcAft>
                <a:spcPts val="0"/>
              </a:spcAft>
              <a:buClr>
                <a:schemeClr val="dk1"/>
              </a:buClr>
              <a:buSzPts val="4800"/>
              <a:buFont typeface="Avenir"/>
              <a:buNone/>
            </a:pPr>
            <a:r>
              <a:t/>
            </a:r>
            <a:endParaRPr b="0" i="0" sz="4700" u="none" cap="none" strike="noStrike">
              <a:solidFill>
                <a:schemeClr val="dk1"/>
              </a:solidFill>
              <a:latin typeface="Avenir"/>
              <a:ea typeface="Avenir"/>
              <a:cs typeface="Avenir"/>
              <a:sym typeface="Avenir"/>
            </a:endParaRPr>
          </a:p>
        </p:txBody>
      </p:sp>
      <p:sp>
        <p:nvSpPr>
          <p:cNvPr id="24" name="Google Shape;24;p1"/>
          <p:cNvSpPr/>
          <p:nvPr/>
        </p:nvSpPr>
        <p:spPr>
          <a:xfrm>
            <a:off x="0" y="0"/>
            <a:ext cx="43891200" cy="4044600"/>
          </a:xfrm>
          <a:prstGeom prst="rect">
            <a:avLst/>
          </a:prstGeom>
          <a:solidFill>
            <a:srgbClr val="0B2241"/>
          </a:solidFill>
          <a:ln>
            <a:noFill/>
          </a:ln>
        </p:spPr>
        <p:txBody>
          <a:bodyPr anchorCtr="0" anchor="ctr" bIns="46350" lIns="92550" spcFirstLastPara="1" rIns="92550" wrap="square" tIns="46350">
            <a:noAutofit/>
          </a:bodyPr>
          <a:lstStyle/>
          <a:p>
            <a:pPr indent="0" lvl="0" marL="0" marR="0" rtl="0" algn="ctr">
              <a:lnSpc>
                <a:spcPct val="90000"/>
              </a:lnSpc>
              <a:spcBef>
                <a:spcPts val="0"/>
              </a:spcBef>
              <a:spcAft>
                <a:spcPts val="0"/>
              </a:spcAft>
              <a:buClr>
                <a:schemeClr val="dk1"/>
              </a:buClr>
              <a:buSzPts val="11100"/>
              <a:buFont typeface="Avenir"/>
              <a:buNone/>
            </a:pPr>
            <a:r>
              <a:rPr b="1" lang="en" sz="10100">
                <a:solidFill>
                  <a:schemeClr val="lt1"/>
                </a:solidFill>
                <a:latin typeface="Times New Roman"/>
                <a:ea typeface="Times New Roman"/>
                <a:cs typeface="Times New Roman"/>
                <a:sym typeface="Times New Roman"/>
              </a:rPr>
              <a:t>Team 12 - </a:t>
            </a:r>
            <a:r>
              <a:rPr b="1" i="0" lang="en" sz="10100" u="none" cap="none" strike="noStrike">
                <a:solidFill>
                  <a:schemeClr val="lt1"/>
                </a:solidFill>
                <a:latin typeface="Times New Roman"/>
                <a:ea typeface="Times New Roman"/>
                <a:cs typeface="Times New Roman"/>
                <a:sym typeface="Times New Roman"/>
              </a:rPr>
              <a:t>Electric Vermin</a:t>
            </a:r>
            <a:r>
              <a:rPr b="1" i="0" lang="en" sz="9700" u="none" cap="none" strike="noStrike">
                <a:solidFill>
                  <a:schemeClr val="dk1"/>
                </a:solidFill>
                <a:latin typeface="Times New Roman"/>
                <a:ea typeface="Times New Roman"/>
                <a:cs typeface="Times New Roman"/>
                <a:sym typeface="Times New Roman"/>
              </a:rPr>
              <a:t> </a:t>
            </a:r>
            <a:endParaRPr b="1" i="0" sz="97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11100"/>
              <a:buFont typeface="Avenir"/>
              <a:buNone/>
            </a:pPr>
            <a:r>
              <a:rPr i="0" lang="en" sz="6000" u="none" cap="none" strike="noStrike">
                <a:solidFill>
                  <a:schemeClr val="lt1"/>
                </a:solidFill>
                <a:latin typeface="Times New Roman"/>
                <a:ea typeface="Times New Roman"/>
                <a:cs typeface="Times New Roman"/>
                <a:sym typeface="Times New Roman"/>
              </a:rPr>
              <a:t>Gracie Dillon, Javier Garcia-Renteria, Maggie Griffiths, Gabe Hinrichs</a:t>
            </a:r>
            <a:endParaRPr i="0" sz="6000" u="none" cap="none" strike="noStrike">
              <a:solidFill>
                <a:schemeClr val="lt1"/>
              </a:solidFill>
              <a:latin typeface="Times New Roman"/>
              <a:ea typeface="Times New Roman"/>
              <a:cs typeface="Times New Roman"/>
              <a:sym typeface="Times New Roman"/>
            </a:endParaRPr>
          </a:p>
          <a:p>
            <a:pPr indent="0" lvl="0" marL="0" marR="0" rtl="0" algn="ctr">
              <a:lnSpc>
                <a:spcPct val="90000"/>
              </a:lnSpc>
              <a:spcBef>
                <a:spcPts val="0"/>
              </a:spcBef>
              <a:spcAft>
                <a:spcPts val="0"/>
              </a:spcAft>
              <a:buClr>
                <a:schemeClr val="dk1"/>
              </a:buClr>
              <a:buSzPts val="11100"/>
              <a:buFont typeface="Avenir"/>
              <a:buNone/>
            </a:pPr>
            <a:r>
              <a:rPr lang="en" sz="6000">
                <a:solidFill>
                  <a:schemeClr val="lt1"/>
                </a:solidFill>
                <a:latin typeface="Times New Roman"/>
                <a:ea typeface="Times New Roman"/>
                <a:cs typeface="Times New Roman"/>
                <a:sym typeface="Times New Roman"/>
              </a:rPr>
              <a:t>Dr. Michael Schafer, Electrical Engineering Senior Design</a:t>
            </a:r>
            <a:endParaRPr sz="6000">
              <a:solidFill>
                <a:schemeClr val="lt1"/>
              </a:solidFill>
              <a:latin typeface="Times New Roman"/>
              <a:ea typeface="Times New Roman"/>
              <a:cs typeface="Times New Roman"/>
              <a:sym typeface="Times New Roman"/>
            </a:endParaRPr>
          </a:p>
        </p:txBody>
      </p:sp>
      <p:sp>
        <p:nvSpPr>
          <p:cNvPr id="25" name="Google Shape;25;p1"/>
          <p:cNvSpPr txBox="1"/>
          <p:nvPr/>
        </p:nvSpPr>
        <p:spPr>
          <a:xfrm>
            <a:off x="2016579" y="1596934"/>
            <a:ext cx="2700900" cy="278400"/>
          </a:xfrm>
          <a:prstGeom prst="rect">
            <a:avLst/>
          </a:prstGeom>
          <a:noFill/>
          <a:ln>
            <a:noFill/>
          </a:ln>
        </p:spPr>
        <p:txBody>
          <a:bodyPr anchorCtr="0" anchor="t" bIns="46350" lIns="92550" spcFirstLastPara="1" rIns="92550" wrap="square" tIns="46350">
            <a:spAutoFit/>
          </a:bodyPr>
          <a:lstStyle/>
          <a:p>
            <a:pPr indent="0" lvl="0" marL="0" marR="0" rtl="0" algn="ctr">
              <a:lnSpc>
                <a:spcPct val="100000"/>
              </a:lnSpc>
              <a:spcBef>
                <a:spcPts val="0"/>
              </a:spcBef>
              <a:spcAft>
                <a:spcPts val="0"/>
              </a:spcAft>
              <a:buClr>
                <a:srgbClr val="C7C7C7"/>
              </a:buClr>
              <a:buSzPts val="3500"/>
              <a:buFont typeface="Avenir"/>
              <a:buNone/>
            </a:pPr>
            <a:r>
              <a:t/>
            </a:r>
            <a:endParaRPr b="0" i="0" sz="1200" u="none" cap="none" strike="noStrike">
              <a:solidFill>
                <a:srgbClr val="000000"/>
              </a:solidFill>
              <a:latin typeface="Arial"/>
              <a:ea typeface="Arial"/>
              <a:cs typeface="Arial"/>
              <a:sym typeface="Arial"/>
            </a:endParaRPr>
          </a:p>
        </p:txBody>
      </p:sp>
      <p:sp>
        <p:nvSpPr>
          <p:cNvPr id="26" name="Google Shape;26;p1"/>
          <p:cNvSpPr txBox="1"/>
          <p:nvPr/>
        </p:nvSpPr>
        <p:spPr>
          <a:xfrm>
            <a:off x="0" y="4481100"/>
            <a:ext cx="12703500" cy="2209800"/>
          </a:xfrm>
          <a:prstGeom prst="rect">
            <a:avLst/>
          </a:prstGeom>
          <a:solidFill>
            <a:srgbClr val="0B224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i="0" sz="1000" u="none" cap="none" strike="noStrike">
              <a:solidFill>
                <a:schemeClr val="accent3"/>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0000"/>
              <a:buFont typeface="Arial"/>
              <a:buNone/>
            </a:pPr>
            <a:r>
              <a:rPr lang="en" sz="10000">
                <a:solidFill>
                  <a:schemeClr val="accent3"/>
                </a:solidFill>
                <a:latin typeface="Times New Roman"/>
                <a:ea typeface="Times New Roman"/>
                <a:cs typeface="Times New Roman"/>
                <a:sym typeface="Times New Roman"/>
              </a:rPr>
              <a:t>Hardware</a:t>
            </a:r>
            <a:endParaRPr i="0" sz="10000" u="none" cap="none" strike="noStrike">
              <a:solidFill>
                <a:schemeClr val="accent3"/>
              </a:solidFill>
              <a:latin typeface="Times New Roman"/>
              <a:ea typeface="Times New Roman"/>
              <a:cs typeface="Times New Roman"/>
              <a:sym typeface="Times New Roman"/>
            </a:endParaRPr>
          </a:p>
        </p:txBody>
      </p:sp>
      <p:sp>
        <p:nvSpPr>
          <p:cNvPr id="27" name="Google Shape;27;p1"/>
          <p:cNvSpPr txBox="1"/>
          <p:nvPr/>
        </p:nvSpPr>
        <p:spPr>
          <a:xfrm>
            <a:off x="31187704" y="4470538"/>
            <a:ext cx="12703500" cy="2209800"/>
          </a:xfrm>
          <a:prstGeom prst="rect">
            <a:avLst/>
          </a:prstGeom>
          <a:solidFill>
            <a:srgbClr val="0B224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0000"/>
              <a:buFont typeface="Arial"/>
              <a:buNone/>
            </a:pPr>
            <a:r>
              <a:rPr lang="en" sz="10000">
                <a:solidFill>
                  <a:schemeClr val="lt1"/>
                </a:solidFill>
                <a:latin typeface="Times New Roman"/>
                <a:ea typeface="Times New Roman"/>
                <a:cs typeface="Times New Roman"/>
                <a:sym typeface="Times New Roman"/>
              </a:rPr>
              <a:t>Results</a:t>
            </a:r>
            <a:endParaRPr i="0" sz="10000" u="none" cap="none" strike="noStrike">
              <a:solidFill>
                <a:schemeClr val="lt1"/>
              </a:solidFill>
              <a:latin typeface="Times New Roman"/>
              <a:ea typeface="Times New Roman"/>
              <a:cs typeface="Times New Roman"/>
              <a:sym typeface="Times New Roman"/>
            </a:endParaRPr>
          </a:p>
        </p:txBody>
      </p:sp>
      <p:sp>
        <p:nvSpPr>
          <p:cNvPr id="28" name="Google Shape;28;p1"/>
          <p:cNvSpPr txBox="1"/>
          <p:nvPr/>
        </p:nvSpPr>
        <p:spPr>
          <a:xfrm>
            <a:off x="14805900" y="4470538"/>
            <a:ext cx="14279400" cy="2209800"/>
          </a:xfrm>
          <a:prstGeom prst="rect">
            <a:avLst/>
          </a:prstGeom>
          <a:solidFill>
            <a:srgbClr val="0B224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venir"/>
              <a:ea typeface="Avenir"/>
              <a:cs typeface="Avenir"/>
              <a:sym typeface="Avenir"/>
            </a:endParaRPr>
          </a:p>
          <a:p>
            <a:pPr indent="0" lvl="0" marL="0" marR="0" rtl="0" algn="ctr">
              <a:lnSpc>
                <a:spcPct val="100000"/>
              </a:lnSpc>
              <a:spcBef>
                <a:spcPts val="0"/>
              </a:spcBef>
              <a:spcAft>
                <a:spcPts val="0"/>
              </a:spcAft>
              <a:buClr>
                <a:srgbClr val="000000"/>
              </a:buClr>
              <a:buSzPts val="10000"/>
              <a:buFont typeface="Arial"/>
              <a:buNone/>
            </a:pPr>
            <a:r>
              <a:rPr lang="en" sz="10000">
                <a:solidFill>
                  <a:schemeClr val="lt1"/>
                </a:solidFill>
                <a:latin typeface="Times New Roman"/>
                <a:ea typeface="Times New Roman"/>
                <a:cs typeface="Times New Roman"/>
                <a:sym typeface="Times New Roman"/>
              </a:rPr>
              <a:t>Software</a:t>
            </a:r>
            <a:endParaRPr i="0" sz="10000" u="none" cap="none" strike="noStrike">
              <a:solidFill>
                <a:schemeClr val="lt1"/>
              </a:solidFill>
              <a:latin typeface="Times New Roman"/>
              <a:ea typeface="Times New Roman"/>
              <a:cs typeface="Times New Roman"/>
              <a:sym typeface="Times New Roman"/>
            </a:endParaRPr>
          </a:p>
        </p:txBody>
      </p:sp>
      <p:pic>
        <p:nvPicPr>
          <p:cNvPr id="29" name="Google Shape;29;p1"/>
          <p:cNvPicPr preferRelativeResize="0"/>
          <p:nvPr/>
        </p:nvPicPr>
        <p:blipFill rotWithShape="1">
          <a:blip r:embed="rId3">
            <a:alphaModFix/>
          </a:blip>
          <a:srcRect b="0" l="1506" r="1341" t="0"/>
          <a:stretch/>
        </p:blipFill>
        <p:spPr>
          <a:xfrm>
            <a:off x="1570221" y="22445075"/>
            <a:ext cx="5244686" cy="8050926"/>
          </a:xfrm>
          <a:prstGeom prst="rect">
            <a:avLst/>
          </a:prstGeom>
          <a:noFill/>
          <a:ln cap="flat" cmpd="sng" w="76200">
            <a:solidFill>
              <a:schemeClr val="dk2"/>
            </a:solidFill>
            <a:prstDash val="solid"/>
            <a:round/>
            <a:headEnd len="sm" w="sm" type="none"/>
            <a:tailEnd len="sm" w="sm" type="none"/>
          </a:ln>
        </p:spPr>
      </p:pic>
      <p:pic>
        <p:nvPicPr>
          <p:cNvPr id="30" name="Google Shape;30;p1" title="Cyclops.png"/>
          <p:cNvPicPr preferRelativeResize="0"/>
          <p:nvPr/>
        </p:nvPicPr>
        <p:blipFill>
          <a:blip r:embed="rId4">
            <a:alphaModFix/>
          </a:blip>
          <a:stretch>
            <a:fillRect/>
          </a:stretch>
        </p:blipFill>
        <p:spPr>
          <a:xfrm>
            <a:off x="33349207" y="22275263"/>
            <a:ext cx="7444199" cy="8390548"/>
          </a:xfrm>
          <a:prstGeom prst="rect">
            <a:avLst/>
          </a:prstGeom>
          <a:noFill/>
          <a:ln cap="flat" cmpd="sng" w="76200">
            <a:solidFill>
              <a:schemeClr val="dk2"/>
            </a:solidFill>
            <a:prstDash val="solid"/>
            <a:round/>
            <a:headEnd len="sm" w="sm" type="none"/>
            <a:tailEnd len="sm" w="sm" type="none"/>
          </a:ln>
        </p:spPr>
      </p:pic>
      <p:sp>
        <p:nvSpPr>
          <p:cNvPr id="31" name="Google Shape;31;p1"/>
          <p:cNvSpPr txBox="1"/>
          <p:nvPr/>
        </p:nvSpPr>
        <p:spPr>
          <a:xfrm>
            <a:off x="824379" y="30796850"/>
            <a:ext cx="6736500" cy="10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Times New Roman"/>
                <a:ea typeface="Times New Roman"/>
                <a:cs typeface="Times New Roman"/>
                <a:sym typeface="Times New Roman"/>
              </a:rPr>
              <a:t>Figure 1. </a:t>
            </a:r>
            <a:r>
              <a:rPr lang="en" sz="4200">
                <a:solidFill>
                  <a:schemeClr val="dk1"/>
                </a:solidFill>
                <a:latin typeface="Times New Roman"/>
                <a:ea typeface="Times New Roman"/>
                <a:cs typeface="Times New Roman"/>
                <a:sym typeface="Times New Roman"/>
              </a:rPr>
              <a:t>Main Board PCB Design</a:t>
            </a:r>
            <a:endParaRPr sz="4200">
              <a:solidFill>
                <a:schemeClr val="dk1"/>
              </a:solidFill>
              <a:latin typeface="Times New Roman"/>
              <a:ea typeface="Times New Roman"/>
              <a:cs typeface="Times New Roman"/>
              <a:sym typeface="Times New Roman"/>
            </a:endParaRPr>
          </a:p>
        </p:txBody>
      </p:sp>
      <p:pic>
        <p:nvPicPr>
          <p:cNvPr id="32" name="Google Shape;32;p1"/>
          <p:cNvPicPr preferRelativeResize="0"/>
          <p:nvPr/>
        </p:nvPicPr>
        <p:blipFill>
          <a:blip r:embed="rId5">
            <a:alphaModFix/>
          </a:blip>
          <a:stretch>
            <a:fillRect/>
          </a:stretch>
        </p:blipFill>
        <p:spPr>
          <a:xfrm>
            <a:off x="8851618" y="24290643"/>
            <a:ext cx="2306369" cy="2454863"/>
          </a:xfrm>
          <a:prstGeom prst="rect">
            <a:avLst/>
          </a:prstGeom>
          <a:noFill/>
          <a:ln cap="flat" cmpd="sng" w="76200">
            <a:solidFill>
              <a:schemeClr val="dk2"/>
            </a:solidFill>
            <a:prstDash val="solid"/>
            <a:round/>
            <a:headEnd len="sm" w="sm" type="none"/>
            <a:tailEnd len="sm" w="sm" type="none"/>
          </a:ln>
        </p:spPr>
      </p:pic>
      <p:sp>
        <p:nvSpPr>
          <p:cNvPr id="33" name="Google Shape;33;p1"/>
          <p:cNvSpPr txBox="1"/>
          <p:nvPr/>
        </p:nvSpPr>
        <p:spPr>
          <a:xfrm>
            <a:off x="7382454" y="27405550"/>
            <a:ext cx="5244600" cy="15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Times New Roman"/>
                <a:ea typeface="Times New Roman"/>
                <a:cs typeface="Times New Roman"/>
                <a:sym typeface="Times New Roman"/>
              </a:rPr>
              <a:t>Figure 2. </a:t>
            </a:r>
            <a:r>
              <a:rPr lang="en" sz="4200">
                <a:solidFill>
                  <a:schemeClr val="dk1"/>
                </a:solidFill>
                <a:latin typeface="Times New Roman"/>
                <a:ea typeface="Times New Roman"/>
                <a:cs typeface="Times New Roman"/>
                <a:sym typeface="Times New Roman"/>
              </a:rPr>
              <a:t>Wall Sensor Board </a:t>
            </a:r>
            <a:r>
              <a:rPr lang="en" sz="4200">
                <a:solidFill>
                  <a:schemeClr val="dk1"/>
                </a:solidFill>
                <a:latin typeface="Times New Roman"/>
                <a:ea typeface="Times New Roman"/>
                <a:cs typeface="Times New Roman"/>
                <a:sym typeface="Times New Roman"/>
              </a:rPr>
              <a:t>PCB Design</a:t>
            </a:r>
            <a:endParaRPr sz="4200">
              <a:solidFill>
                <a:schemeClr val="dk1"/>
              </a:solidFill>
              <a:latin typeface="Times New Roman"/>
              <a:ea typeface="Times New Roman"/>
              <a:cs typeface="Times New Roman"/>
              <a:sym typeface="Times New Roman"/>
            </a:endParaRPr>
          </a:p>
        </p:txBody>
      </p:sp>
      <p:sp>
        <p:nvSpPr>
          <p:cNvPr id="34" name="Google Shape;34;p1"/>
          <p:cNvSpPr txBox="1"/>
          <p:nvPr/>
        </p:nvSpPr>
        <p:spPr>
          <a:xfrm>
            <a:off x="15918755" y="22037025"/>
            <a:ext cx="12053700" cy="15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Times New Roman"/>
                <a:ea typeface="Times New Roman"/>
                <a:cs typeface="Times New Roman"/>
                <a:sym typeface="Times New Roman"/>
              </a:rPr>
              <a:t>Figure 3. </a:t>
            </a:r>
            <a:r>
              <a:rPr lang="en" sz="4200">
                <a:solidFill>
                  <a:schemeClr val="dk1"/>
                </a:solidFill>
                <a:latin typeface="Times New Roman"/>
                <a:ea typeface="Times New Roman"/>
                <a:cs typeface="Times New Roman"/>
                <a:sym typeface="Times New Roman"/>
              </a:rPr>
              <a:t>Block Diagram of Code Used for Maze Traversal</a:t>
            </a:r>
            <a:endParaRPr sz="4200">
              <a:solidFill>
                <a:schemeClr val="dk1"/>
              </a:solidFill>
              <a:latin typeface="Times New Roman"/>
              <a:ea typeface="Times New Roman"/>
              <a:cs typeface="Times New Roman"/>
              <a:sym typeface="Times New Roman"/>
            </a:endParaRPr>
          </a:p>
        </p:txBody>
      </p:sp>
      <p:sp>
        <p:nvSpPr>
          <p:cNvPr id="35" name="Google Shape;35;p1"/>
          <p:cNvSpPr txBox="1"/>
          <p:nvPr/>
        </p:nvSpPr>
        <p:spPr>
          <a:xfrm>
            <a:off x="32640889" y="31025450"/>
            <a:ext cx="8860800" cy="101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Times New Roman"/>
                <a:ea typeface="Times New Roman"/>
                <a:cs typeface="Times New Roman"/>
                <a:sym typeface="Times New Roman"/>
              </a:rPr>
              <a:t>Figure 4. </a:t>
            </a:r>
            <a:r>
              <a:rPr lang="en" sz="4200">
                <a:solidFill>
                  <a:schemeClr val="dk1"/>
                </a:solidFill>
                <a:latin typeface="Times New Roman"/>
                <a:ea typeface="Times New Roman"/>
                <a:cs typeface="Times New Roman"/>
                <a:sym typeface="Times New Roman"/>
              </a:rPr>
              <a:t>Our Final Mouse Robot</a:t>
            </a:r>
            <a:endParaRPr sz="4200">
              <a:solidFill>
                <a:schemeClr val="dk1"/>
              </a:solidFill>
              <a:latin typeface="Times New Roman"/>
              <a:ea typeface="Times New Roman"/>
              <a:cs typeface="Times New Roman"/>
              <a:sym typeface="Times New Roman"/>
            </a:endParaRPr>
          </a:p>
        </p:txBody>
      </p:sp>
      <p:pic>
        <p:nvPicPr>
          <p:cNvPr id="36" name="Google Shape;36;p1"/>
          <p:cNvPicPr preferRelativeResize="0"/>
          <p:nvPr/>
        </p:nvPicPr>
        <p:blipFill>
          <a:blip r:embed="rId6">
            <a:alphaModFix/>
          </a:blip>
          <a:stretch>
            <a:fillRect/>
          </a:stretch>
        </p:blipFill>
        <p:spPr>
          <a:xfrm>
            <a:off x="18007989" y="13331688"/>
            <a:ext cx="7875233" cy="8186830"/>
          </a:xfrm>
          <a:prstGeom prst="rect">
            <a:avLst/>
          </a:prstGeom>
          <a:noFill/>
          <a:ln cap="flat" cmpd="sng" w="76200">
            <a:solidFill>
              <a:schemeClr val="dk2"/>
            </a:solidFill>
            <a:prstDash val="solid"/>
            <a:round/>
            <a:headEnd len="sm" w="sm" type="none"/>
            <a:tailEnd len="sm" w="sm" type="none"/>
          </a:ln>
        </p:spPr>
      </p:pic>
      <p:graphicFrame>
        <p:nvGraphicFramePr>
          <p:cNvPr id="37" name="Google Shape;37;p1"/>
          <p:cNvGraphicFramePr/>
          <p:nvPr/>
        </p:nvGraphicFramePr>
        <p:xfrm>
          <a:off x="15204998" y="24085513"/>
          <a:ext cx="3000000" cy="3000000"/>
        </p:xfrm>
        <a:graphic>
          <a:graphicData uri="http://schemas.openxmlformats.org/drawingml/2006/table">
            <a:tbl>
              <a:tblPr>
                <a:noFill/>
                <a:tableStyleId>{517284CE-7CEF-4CB0-98ED-D15CAD66BA13}</a:tableStyleId>
              </a:tblPr>
              <a:tblGrid>
                <a:gridCol w="6740625"/>
                <a:gridCol w="6740625"/>
              </a:tblGrid>
              <a:tr h="921650">
                <a:tc gridSpan="2">
                  <a:txBody>
                    <a:bodyPr/>
                    <a:lstStyle/>
                    <a:p>
                      <a:pPr indent="0" lvl="0" marL="0" rtl="0" algn="ctr">
                        <a:spcBef>
                          <a:spcPts val="600"/>
                        </a:spcBef>
                        <a:spcAft>
                          <a:spcPts val="0"/>
                        </a:spcAft>
                        <a:buNone/>
                      </a:pPr>
                      <a:r>
                        <a:rPr b="1" lang="en" sz="4700">
                          <a:solidFill>
                            <a:schemeClr val="dk1"/>
                          </a:solidFill>
                          <a:latin typeface="Times New Roman"/>
                          <a:ea typeface="Times New Roman"/>
                          <a:cs typeface="Times New Roman"/>
                          <a:sym typeface="Times New Roman"/>
                        </a:rPr>
                        <a:t>Two-phase Strategy</a:t>
                      </a:r>
                      <a:endParaRPr b="1" sz="4000">
                        <a:solidFill>
                          <a:schemeClr val="dk1"/>
                        </a:solidFill>
                        <a:latin typeface="Times New Roman"/>
                        <a:ea typeface="Times New Roman"/>
                        <a:cs typeface="Times New Roman"/>
                        <a:sym typeface="Times New Roman"/>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r>
              <a:tr h="812275">
                <a:tc>
                  <a:txBody>
                    <a:bodyPr/>
                    <a:lstStyle/>
                    <a:p>
                      <a:pPr indent="0" lvl="0" marL="0" rtl="0" algn="ctr">
                        <a:spcBef>
                          <a:spcPts val="0"/>
                        </a:spcBef>
                        <a:spcAft>
                          <a:spcPts val="0"/>
                        </a:spcAft>
                        <a:buClr>
                          <a:schemeClr val="dk1"/>
                        </a:buClr>
                        <a:buSzPts val="1100"/>
                        <a:buFont typeface="Arial"/>
                        <a:buNone/>
                      </a:pPr>
                      <a:r>
                        <a:rPr b="1" lang="en" sz="4000">
                          <a:solidFill>
                            <a:schemeClr val="dk1"/>
                          </a:solidFill>
                          <a:latin typeface="Times New Roman"/>
                          <a:ea typeface="Times New Roman"/>
                          <a:cs typeface="Times New Roman"/>
                          <a:sym typeface="Times New Roman"/>
                        </a:rPr>
                        <a:t>EXPLORATION</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4000">
                          <a:solidFill>
                            <a:schemeClr val="dk1"/>
                          </a:solidFill>
                          <a:latin typeface="Times New Roman"/>
                          <a:ea typeface="Times New Roman"/>
                          <a:cs typeface="Times New Roman"/>
                          <a:sym typeface="Times New Roman"/>
                        </a:rPr>
                        <a:t>SPEED RUN</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436125">
                <a:tc>
                  <a:txBody>
                    <a:bodyPr/>
                    <a:lstStyle/>
                    <a:p>
                      <a:pPr indent="0" lvl="0" marL="0" rtl="0" algn="ctr">
                        <a:spcBef>
                          <a:spcPts val="0"/>
                        </a:spcBef>
                        <a:spcAft>
                          <a:spcPts val="0"/>
                        </a:spcAft>
                        <a:buClr>
                          <a:schemeClr val="dk1"/>
                        </a:buClr>
                        <a:buSzPts val="1100"/>
                        <a:buFont typeface="Arial"/>
                        <a:buNone/>
                      </a:pPr>
                      <a:r>
                        <a:rPr lang="en" sz="4000">
                          <a:solidFill>
                            <a:schemeClr val="dk1"/>
                          </a:solidFill>
                          <a:latin typeface="Times New Roman"/>
                          <a:ea typeface="Times New Roman"/>
                          <a:cs typeface="Times New Roman"/>
                          <a:sym typeface="Times New Roman"/>
                        </a:rPr>
                        <a:t>Navigates the full maze using an optimistic flood-fill. Unknown cells are assumed open. Records all walls and confirms every passage driven through. U-turns at the goal and returns to the beginning.</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600"/>
                        </a:spcBef>
                        <a:spcAft>
                          <a:spcPts val="0"/>
                        </a:spcAft>
                        <a:buClr>
                          <a:schemeClr val="dk1"/>
                        </a:buClr>
                        <a:buSzPts val="4700"/>
                        <a:buFont typeface="Helvetica Neue"/>
                        <a:buNone/>
                      </a:pPr>
                      <a:r>
                        <a:rPr lang="en" sz="4000">
                          <a:solidFill>
                            <a:schemeClr val="dk1"/>
                          </a:solidFill>
                          <a:latin typeface="Times New Roman"/>
                          <a:ea typeface="Times New Roman"/>
                          <a:cs typeface="Times New Roman"/>
                          <a:sym typeface="Times New Roman"/>
                        </a:rPr>
                        <a:t>Only using </a:t>
                      </a:r>
                      <a:r>
                        <a:rPr lang="en" sz="4000">
                          <a:solidFill>
                            <a:schemeClr val="dk1"/>
                          </a:solidFill>
                          <a:latin typeface="Times New Roman"/>
                          <a:ea typeface="Times New Roman"/>
                          <a:cs typeface="Times New Roman"/>
                          <a:sym typeface="Times New Roman"/>
                        </a:rPr>
                        <a:t>passages it actually drove through and not making any assumptions based on unvisited cells, the mouse uses a flood fill algorithm to compute the shortest route from (0,0) to the goal. This path is stored as a list of directions. If a path is found, the mouse will begin taking the shortest found path after the button is pressed.</a:t>
                      </a:r>
                      <a:endParaRPr sz="4000"/>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aphicFrame>
        <p:nvGraphicFramePr>
          <p:cNvPr id="38" name="Google Shape;38;p1"/>
          <p:cNvGraphicFramePr/>
          <p:nvPr/>
        </p:nvGraphicFramePr>
        <p:xfrm>
          <a:off x="15204971" y="7260613"/>
          <a:ext cx="3000000" cy="3000000"/>
        </p:xfrm>
        <a:graphic>
          <a:graphicData uri="http://schemas.openxmlformats.org/drawingml/2006/table">
            <a:tbl>
              <a:tblPr>
                <a:noFill/>
                <a:tableStyleId>{517284CE-7CEF-4CB0-98ED-D15CAD66BA13}</a:tableStyleId>
              </a:tblPr>
              <a:tblGrid>
                <a:gridCol w="6740625"/>
                <a:gridCol w="6740625"/>
              </a:tblGrid>
              <a:tr h="520750">
                <a:tc gridSpan="2">
                  <a:txBody>
                    <a:bodyPr/>
                    <a:lstStyle/>
                    <a:p>
                      <a:pPr indent="0" lvl="0" marL="0" rtl="0" algn="ctr">
                        <a:spcBef>
                          <a:spcPts val="600"/>
                        </a:spcBef>
                        <a:spcAft>
                          <a:spcPts val="0"/>
                        </a:spcAft>
                        <a:buNone/>
                      </a:pPr>
                      <a:r>
                        <a:rPr b="1" lang="en" sz="4700">
                          <a:solidFill>
                            <a:schemeClr val="dk1"/>
                          </a:solidFill>
                          <a:latin typeface="Times New Roman"/>
                          <a:ea typeface="Times New Roman"/>
                          <a:cs typeface="Times New Roman"/>
                          <a:sym typeface="Times New Roman"/>
                        </a:rPr>
                        <a:t>Dual PID Controller</a:t>
                      </a:r>
                      <a:endParaRPr b="1" sz="4000">
                        <a:solidFill>
                          <a:schemeClr val="dk1"/>
                        </a:solidFill>
                        <a:latin typeface="Times New Roman"/>
                        <a:ea typeface="Times New Roman"/>
                        <a:cs typeface="Times New Roman"/>
                        <a:sym typeface="Times New Roman"/>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hMerge="1"/>
              </a:tr>
              <a:tr h="381000">
                <a:tc>
                  <a:txBody>
                    <a:bodyPr/>
                    <a:lstStyle/>
                    <a:p>
                      <a:pPr indent="0" lvl="0" marL="0" rtl="0" algn="ctr">
                        <a:spcBef>
                          <a:spcPts val="0"/>
                        </a:spcBef>
                        <a:spcAft>
                          <a:spcPts val="0"/>
                        </a:spcAft>
                        <a:buNone/>
                      </a:pPr>
                      <a:r>
                        <a:rPr b="1" lang="en" sz="4000">
                          <a:solidFill>
                            <a:schemeClr val="dk1"/>
                          </a:solidFill>
                          <a:latin typeface="Times New Roman"/>
                          <a:ea typeface="Times New Roman"/>
                          <a:cs typeface="Times New Roman"/>
                          <a:sym typeface="Times New Roman"/>
                        </a:rPr>
                        <a:t>ENCODER</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4000">
                          <a:solidFill>
                            <a:schemeClr val="dk1"/>
                          </a:solidFill>
                          <a:latin typeface="Times New Roman"/>
                          <a:ea typeface="Times New Roman"/>
                          <a:cs typeface="Times New Roman"/>
                          <a:sym typeface="Times New Roman"/>
                        </a:rPr>
                        <a:t>WALL CENTERING</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462050">
                <a:tc>
                  <a:txBody>
                    <a:bodyPr/>
                    <a:lstStyle/>
                    <a:p>
                      <a:pPr indent="0" lvl="0" marL="0" rtl="0" algn="ctr">
                        <a:spcBef>
                          <a:spcPts val="0"/>
                        </a:spcBef>
                        <a:spcAft>
                          <a:spcPts val="0"/>
                        </a:spcAft>
                        <a:buClr>
                          <a:schemeClr val="dk1"/>
                        </a:buClr>
                        <a:buSzPts val="1100"/>
                        <a:buFont typeface="Arial"/>
                        <a:buNone/>
                      </a:pPr>
                      <a:r>
                        <a:rPr lang="en" sz="4000">
                          <a:solidFill>
                            <a:schemeClr val="dk1"/>
                          </a:solidFill>
                          <a:latin typeface="Times New Roman"/>
                          <a:ea typeface="Times New Roman"/>
                          <a:cs typeface="Times New Roman"/>
                          <a:sym typeface="Times New Roman"/>
                        </a:rPr>
                        <a:t>Tracks left/right wheel count difference and corrects the motor PWM to keep both wheels in sync.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4000">
                          <a:solidFill>
                            <a:schemeClr val="dk1"/>
                          </a:solidFill>
                          <a:latin typeface="Times New Roman"/>
                          <a:ea typeface="Times New Roman"/>
                          <a:cs typeface="Times New Roman"/>
                          <a:sym typeface="Times New Roman"/>
                        </a:rPr>
                        <a:t>Uses left and right ToF readings to compute lateral error and steer between the walls. Decays rapidly in open cells to avoid over-correction from stale readings.</a:t>
                      </a:r>
                      <a:endParaRPr sz="4000">
                        <a:solidFill>
                          <a:schemeClr val="dk1"/>
                        </a:solidFill>
                        <a:latin typeface="Times New Roman"/>
                        <a:ea typeface="Times New Roman"/>
                        <a:cs typeface="Times New Roman"/>
                        <a:sym typeface="Times New Roman"/>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id="39" name="Google Shape;39;p1" title="englogo.jpg"/>
          <p:cNvPicPr preferRelativeResize="0"/>
          <p:nvPr/>
        </p:nvPicPr>
        <p:blipFill>
          <a:blip r:embed="rId7">
            <a:alphaModFix/>
          </a:blip>
          <a:stretch>
            <a:fillRect/>
          </a:stretch>
        </p:blipFill>
        <p:spPr>
          <a:xfrm>
            <a:off x="37457100" y="25"/>
            <a:ext cx="4044600" cy="4044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